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91" r:id="rId5"/>
    <p:sldId id="288" r:id="rId6"/>
    <p:sldId id="292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EC6693F8-9947-434A-963B-88279394DCC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3309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C98054EA-AF8F-46BC-B766-9D33E89C29B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5982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D446F9-7F4E-4452-B9AD-5E75CB040DB4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8A04D2-43CA-4F04-B80D-6F5AE246CF1A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F7BEF-A657-4C86-8962-D45C7188D850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8A04D2-43CA-4F04-B80D-6F5AE246CF1A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F57ED15-2403-4EE1-85E7-D290896D0579}" type="slidenum">
              <a:rPr lang="zh-TW" altLang="en-US" sz="1200">
                <a:ea typeface="新細明體" pitchFamily="18" charset="-120"/>
              </a:rPr>
              <a:pPr algn="r"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8A04D2-43CA-4F04-B80D-6F5AE246CF1A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67474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21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耶穌已愛我, 奇妙的救主! </a:t>
            </a:r>
          </a:p>
          <a:p>
            <a:pPr algn="ctr" eaLnBrk="1" hangingPunct="1"/>
            <a:r>
              <a:rPr lang="en-US" altLang="zh-TW" sz="2800" dirty="0"/>
              <a:t>Jesus has loved me - wonderful Savior!</a:t>
            </a:r>
          </a:p>
          <a:p>
            <a:pPr algn="ctr" eaLnBrk="1" hangingPunct="1"/>
            <a:r>
              <a:rPr lang="zh-TW" altLang="en-US" dirty="0"/>
              <a:t>耶穌已愛我 - 為何? 我難述；</a:t>
            </a:r>
          </a:p>
          <a:p>
            <a:pPr algn="ctr" eaLnBrk="1" hangingPunct="1"/>
            <a:r>
              <a:rPr lang="en-US" altLang="zh-TW" sz="2800" dirty="0"/>
              <a:t>Jesus has loved me, I cannot tell why;</a:t>
            </a:r>
          </a:p>
          <a:p>
            <a:pPr algn="ctr" eaLnBrk="1" hangingPunct="1"/>
            <a:r>
              <a:rPr lang="zh-TW" altLang="en-US" dirty="0"/>
              <a:t>祂親來拯救  這不配罪人，</a:t>
            </a:r>
          </a:p>
          <a:p>
            <a:pPr algn="ctr" eaLnBrk="1" hangingPunct="1"/>
            <a:r>
              <a:rPr lang="en-US" altLang="zh-TW" sz="2800" dirty="0"/>
              <a:t>He came to rescue sinners unworthy;</a:t>
            </a:r>
          </a:p>
          <a:p>
            <a:pPr algn="ctr" eaLnBrk="1" hangingPunct="1"/>
            <a:r>
              <a:rPr lang="zh-TW" altLang="en-US" dirty="0"/>
              <a:t>我心已臣服，甘為祂捨身。</a:t>
            </a:r>
          </a:p>
          <a:p>
            <a:pPr algn="ctr" eaLnBrk="1" hangingPunct="1"/>
            <a:r>
              <a:rPr lang="en-US" altLang="zh-TW" sz="2800" dirty="0"/>
              <a:t>My heart He conquered, for Him I would die.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188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耶穌已愛我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JESUS HAS LOVED ME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榮耀歸耶穌，奇妙的救主！</a:t>
            </a:r>
          </a:p>
          <a:p>
            <a:pPr algn="ctr" eaLnBrk="1" hangingPunct="1"/>
            <a:r>
              <a:rPr lang="en-US" altLang="zh-TW" sz="2800" dirty="0"/>
              <a:t>Glory to Jesus, wonderful Savior!</a:t>
            </a:r>
          </a:p>
          <a:p>
            <a:pPr algn="ctr" eaLnBrk="1" hangingPunct="1"/>
            <a:r>
              <a:rPr lang="zh-TW" altLang="en-US" dirty="0"/>
              <a:t>榮耀歸耶穌，我心所愛慕。</a:t>
            </a:r>
          </a:p>
          <a:p>
            <a:pPr algn="ctr" eaLnBrk="1" hangingPunct="1"/>
            <a:r>
              <a:rPr lang="en-US" altLang="zh-TW" sz="2800" dirty="0"/>
              <a:t>Glory to Jesus, the One I adore;</a:t>
            </a:r>
          </a:p>
          <a:p>
            <a:pPr algn="ctr" eaLnBrk="1" hangingPunct="1"/>
            <a:r>
              <a:rPr lang="zh-TW" altLang="en-US" dirty="0"/>
              <a:t>榮耀歸耶穌，奇妙的救主！</a:t>
            </a:r>
          </a:p>
          <a:p>
            <a:pPr algn="ctr" eaLnBrk="1" hangingPunct="1"/>
            <a:r>
              <a:rPr lang="en-US" altLang="zh-TW" sz="2800" dirty="0"/>
              <a:t>Glory to Jesus, wonderful Savior!</a:t>
            </a:r>
          </a:p>
          <a:p>
            <a:pPr algn="ctr" eaLnBrk="1" hangingPunct="1"/>
            <a:r>
              <a:rPr lang="zh-TW" altLang="en-US" dirty="0"/>
              <a:t>榮耀歸耶穌，永稱頌歡呼。</a:t>
            </a:r>
          </a:p>
          <a:p>
            <a:pPr algn="ctr" eaLnBrk="1" hangingPunct="1"/>
            <a:r>
              <a:rPr lang="en-US" altLang="zh-TW" sz="2800" dirty="0"/>
              <a:t>Glory to Jesus, and praise evermore.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耶穌已救我, 奇妙的救主! </a:t>
            </a:r>
          </a:p>
          <a:p>
            <a:pPr algn="ctr" eaLnBrk="1" hangingPunct="1"/>
            <a:r>
              <a:rPr lang="en-US" altLang="zh-TW" sz="2800" dirty="0"/>
              <a:t>Jesus has saved me - wonderful Savior!</a:t>
            </a:r>
          </a:p>
          <a:p>
            <a:pPr algn="ctr" eaLnBrk="1" hangingPunct="1"/>
            <a:r>
              <a:rPr lang="zh-TW" altLang="en-US" dirty="0"/>
              <a:t>耶穌已救我 - 如何? 我難述；</a:t>
            </a:r>
          </a:p>
          <a:p>
            <a:pPr algn="ctr" eaLnBrk="1" hangingPunct="1"/>
            <a:r>
              <a:rPr lang="en-US" altLang="zh-TW" sz="2800" dirty="0"/>
              <a:t>Jesus has saved me, I cannot tell how;</a:t>
            </a:r>
          </a:p>
          <a:p>
            <a:pPr algn="ctr" eaLnBrk="1" hangingPunct="1"/>
            <a:r>
              <a:rPr lang="zh-TW" altLang="en-US" dirty="0"/>
              <a:t>我知祂親來  為我付贖價，</a:t>
            </a:r>
          </a:p>
          <a:p>
            <a:pPr algn="ctr" eaLnBrk="1" hangingPunct="1"/>
            <a:r>
              <a:rPr lang="en-US" altLang="zh-TW" sz="2800" dirty="0"/>
              <a:t>But this I do know, He came, my ransom,</a:t>
            </a:r>
          </a:p>
          <a:p>
            <a:pPr algn="ctr" eaLnBrk="1" hangingPunct="1"/>
            <a:r>
              <a:rPr lang="zh-TW" altLang="en-US" dirty="0"/>
              <a:t>頭戴荊棘冕，捨命在十架。</a:t>
            </a:r>
          </a:p>
          <a:p>
            <a:pPr algn="ctr" eaLnBrk="1" hangingPunct="1"/>
            <a:r>
              <a:rPr lang="en-US" altLang="zh-TW" sz="2800" dirty="0"/>
              <a:t>Dying on </a:t>
            </a:r>
            <a:r>
              <a:rPr lang="en-US" altLang="zh-TW" sz="2800" dirty="0" err="1"/>
              <a:t>Calv’ry</a:t>
            </a:r>
            <a:r>
              <a:rPr lang="en-US" altLang="zh-TW" sz="2800" dirty="0"/>
              <a:t> with thorns on His brow.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榮耀歸耶穌，奇妙的救主！</a:t>
            </a:r>
          </a:p>
          <a:p>
            <a:pPr algn="ctr" eaLnBrk="1" hangingPunct="1"/>
            <a:r>
              <a:rPr lang="en-US" altLang="zh-TW" sz="2800" dirty="0"/>
              <a:t>Glory to Jesus, wonderful Savior!</a:t>
            </a:r>
          </a:p>
          <a:p>
            <a:pPr algn="ctr" eaLnBrk="1" hangingPunct="1"/>
            <a:r>
              <a:rPr lang="zh-TW" altLang="en-US" dirty="0"/>
              <a:t>榮耀歸耶穌，我心所愛慕。</a:t>
            </a:r>
          </a:p>
          <a:p>
            <a:pPr algn="ctr" eaLnBrk="1" hangingPunct="1"/>
            <a:r>
              <a:rPr lang="en-US" altLang="zh-TW" sz="2800" dirty="0"/>
              <a:t>Glory to Jesus, the One I adore;</a:t>
            </a:r>
          </a:p>
          <a:p>
            <a:pPr algn="ctr" eaLnBrk="1" hangingPunct="1"/>
            <a:r>
              <a:rPr lang="zh-TW" altLang="en-US" dirty="0"/>
              <a:t>榮耀歸耶穌，奇妙的救主！</a:t>
            </a:r>
          </a:p>
          <a:p>
            <a:pPr algn="ctr" eaLnBrk="1" hangingPunct="1"/>
            <a:r>
              <a:rPr lang="en-US" altLang="zh-TW" sz="2800" dirty="0"/>
              <a:t>Glory to Jesus, wonderful Savior!</a:t>
            </a:r>
          </a:p>
          <a:p>
            <a:pPr algn="ctr" eaLnBrk="1" hangingPunct="1"/>
            <a:r>
              <a:rPr lang="zh-TW" altLang="en-US" dirty="0"/>
              <a:t>榮耀歸耶穌，永稱頌歡呼。</a:t>
            </a:r>
          </a:p>
          <a:p>
            <a:pPr algn="ctr" eaLnBrk="1" hangingPunct="1"/>
            <a:r>
              <a:rPr lang="en-US" altLang="zh-TW" sz="2800" dirty="0"/>
              <a:t>Glory to Jesus, and praise evermore.</a:t>
            </a:r>
          </a:p>
        </p:txBody>
      </p:sp>
    </p:spTree>
    <p:extLst>
      <p:ext uri="{BB962C8B-B14F-4D97-AF65-F5344CB8AC3E}">
        <p14:creationId xmlns:p14="http://schemas.microsoft.com/office/powerpoint/2010/main" val="3121556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</a:p>
          <a:p>
            <a:pPr algn="ctr" eaLnBrk="1" hangingPunct="1"/>
            <a:r>
              <a:rPr lang="zh-TW" altLang="en-US" dirty="0"/>
              <a:t>耶穌必領我, 奇妙的救主! </a:t>
            </a:r>
          </a:p>
          <a:p>
            <a:pPr algn="ctr" eaLnBrk="1" hangingPunct="1"/>
            <a:r>
              <a:rPr lang="en-US" altLang="zh-TW" sz="2800" dirty="0"/>
              <a:t>Jesus will lead me - wonderful Savior!</a:t>
            </a:r>
          </a:p>
          <a:p>
            <a:pPr algn="ctr" eaLnBrk="1" hangingPunct="1"/>
            <a:r>
              <a:rPr lang="zh-TW" altLang="en-US" dirty="0"/>
              <a:t>耶穌必領我 - 何往? 我難述；</a:t>
            </a:r>
          </a:p>
          <a:p>
            <a:pPr algn="ctr" eaLnBrk="1" hangingPunct="1"/>
            <a:r>
              <a:rPr lang="en-US" altLang="zh-TW" sz="2800" dirty="0"/>
              <a:t>Jesus will lead me, I cannot tell where;</a:t>
            </a:r>
          </a:p>
          <a:p>
            <a:pPr algn="ctr" eaLnBrk="1" hangingPunct="1"/>
            <a:r>
              <a:rPr lang="zh-TW" altLang="en-US" dirty="0"/>
              <a:t>但我必跟隨，不論境如何，</a:t>
            </a:r>
          </a:p>
          <a:p>
            <a:pPr algn="ctr" eaLnBrk="1" hangingPunct="1"/>
            <a:r>
              <a:rPr lang="en-US" altLang="zh-TW" sz="2800" dirty="0"/>
              <a:t>So I will follow thru joy or sorrow,</a:t>
            </a:r>
          </a:p>
          <a:p>
            <a:pPr algn="ctr" eaLnBrk="1" hangingPunct="1"/>
            <a:r>
              <a:rPr lang="zh-TW" altLang="en-US" dirty="0"/>
              <a:t>陰暗或晴明，憂苦或福樂。</a:t>
            </a:r>
          </a:p>
          <a:p>
            <a:pPr algn="ctr" eaLnBrk="1" hangingPunct="1"/>
            <a:r>
              <a:rPr lang="en-US" altLang="zh-TW" sz="2800" dirty="0"/>
              <a:t>Sunshine or tempest, since He leads me there.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3/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榮耀歸耶穌，奇妙的救主！</a:t>
            </a:r>
          </a:p>
          <a:p>
            <a:pPr algn="ctr" eaLnBrk="1" hangingPunct="1"/>
            <a:r>
              <a:rPr lang="en-US" altLang="zh-TW" sz="2800" dirty="0"/>
              <a:t>Glory to Jesus, wonderful Savior!</a:t>
            </a:r>
          </a:p>
          <a:p>
            <a:pPr algn="ctr" eaLnBrk="1" hangingPunct="1"/>
            <a:r>
              <a:rPr lang="zh-TW" altLang="en-US" dirty="0"/>
              <a:t>榮耀歸耶穌，我心所愛慕。</a:t>
            </a:r>
          </a:p>
          <a:p>
            <a:pPr algn="ctr" eaLnBrk="1" hangingPunct="1"/>
            <a:r>
              <a:rPr lang="en-US" altLang="zh-TW" sz="2800" dirty="0"/>
              <a:t>Glory to Jesus, the One I adore;</a:t>
            </a:r>
          </a:p>
          <a:p>
            <a:pPr algn="ctr" eaLnBrk="1" hangingPunct="1"/>
            <a:r>
              <a:rPr lang="zh-TW" altLang="en-US" dirty="0"/>
              <a:t>榮耀歸耶穌，奇妙的救主！</a:t>
            </a:r>
          </a:p>
          <a:p>
            <a:pPr algn="ctr" eaLnBrk="1" hangingPunct="1"/>
            <a:r>
              <a:rPr lang="en-US" altLang="zh-TW" sz="2800" dirty="0"/>
              <a:t>Glory to Jesus, wonderful Savior!</a:t>
            </a:r>
          </a:p>
          <a:p>
            <a:pPr algn="ctr" eaLnBrk="1" hangingPunct="1"/>
            <a:r>
              <a:rPr lang="zh-TW" altLang="en-US" dirty="0"/>
              <a:t>榮耀歸耶穌，永稱頌歡呼。</a:t>
            </a:r>
          </a:p>
          <a:p>
            <a:pPr algn="ctr" eaLnBrk="1" hangingPunct="1"/>
            <a:r>
              <a:rPr lang="en-US" altLang="zh-TW" sz="2800" dirty="0"/>
              <a:t>Glory to Jesus, and praise evermore.</a:t>
            </a:r>
          </a:p>
        </p:txBody>
      </p:sp>
    </p:spTree>
    <p:extLst>
      <p:ext uri="{BB962C8B-B14F-4D97-AF65-F5344CB8AC3E}">
        <p14:creationId xmlns:p14="http://schemas.microsoft.com/office/powerpoint/2010/main" val="2958372022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585</TotalTime>
  <Words>478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H188  耶穌已愛我  JESUS HAS LOVED ME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72</cp:revision>
  <dcterms:created xsi:type="dcterms:W3CDTF">2001-04-19T19:07:54Z</dcterms:created>
  <dcterms:modified xsi:type="dcterms:W3CDTF">2017-08-02T23:43:05Z</dcterms:modified>
</cp:coreProperties>
</file>